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1"/>
    <p:sldId id="257" r:id="rId42"/>
    <p:sldId id="258" r:id="rId43"/>
    <p:sldId id="259" r:id="rId44"/>
    <p:sldId id="260" r:id="rId45"/>
    <p:sldId id="261" r:id="rId46"/>
    <p:sldId id="262" r:id="rId47"/>
  </p:sldIdLst>
  <p:sldSz cx="18288000" cy="10287000"/>
  <p:notesSz cx="6858000" cy="9144000"/>
  <p:embeddedFontLst>
    <p:embeddedFont>
      <p:font typeface="Sniglet" charset="1" panose="0407050503010002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Inter" charset="1" panose="020B0502030000000004"/>
      <p:regular r:id="rId11"/>
    </p:embeddedFont>
    <p:embeddedFont>
      <p:font typeface="Inter Bold" charset="1" panose="020B0802030000000004"/>
      <p:regular r:id="rId12"/>
    </p:embeddedFont>
    <p:embeddedFont>
      <p:font typeface="Inter Italics" charset="1" panose="020B0502030000000004"/>
      <p:regular r:id="rId13"/>
    </p:embeddedFont>
    <p:embeddedFont>
      <p:font typeface="Inter Bold Italics" charset="1" panose="020B0802030000000004"/>
      <p:regular r:id="rId14"/>
    </p:embeddedFont>
    <p:embeddedFont>
      <p:font typeface="Inter Thin" charset="1" panose="020B0A02050000000004"/>
      <p:regular r:id="rId15"/>
    </p:embeddedFont>
    <p:embeddedFont>
      <p:font typeface="Inter Thin Italics" charset="1" panose="020B0A02050000000004"/>
      <p:regular r:id="rId16"/>
    </p:embeddedFont>
    <p:embeddedFont>
      <p:font typeface="Inter Extra-Light" charset="1" panose="02000503000000020004"/>
      <p:regular r:id="rId17"/>
    </p:embeddedFont>
    <p:embeddedFont>
      <p:font typeface="Inter Light" charset="1" panose="02000503000000020004"/>
      <p:regular r:id="rId18"/>
    </p:embeddedFont>
    <p:embeddedFont>
      <p:font typeface="Inter Medium" charset="1" panose="02000503000000020004"/>
      <p:regular r:id="rId19"/>
    </p:embeddedFont>
    <p:embeddedFont>
      <p:font typeface="Inter Semi-Bold" charset="1" panose="02000503000000020004"/>
      <p:regular r:id="rId20"/>
    </p:embeddedFont>
    <p:embeddedFont>
      <p:font typeface="Inter Ultra-Bold" charset="1" panose="02000503000000020004"/>
      <p:regular r:id="rId21"/>
    </p:embeddedFont>
    <p:embeddedFont>
      <p:font typeface="Inter Heavy" charset="1" panose="02000503000000020004"/>
      <p:regular r:id="rId22"/>
    </p:embeddedFont>
    <p:embeddedFont>
      <p:font typeface="Montserrat" charset="1" panose="00000500000000000000"/>
      <p:regular r:id="rId23"/>
    </p:embeddedFont>
    <p:embeddedFont>
      <p:font typeface="Montserrat Bold" charset="1" panose="00000800000000000000"/>
      <p:regular r:id="rId24"/>
    </p:embeddedFont>
    <p:embeddedFont>
      <p:font typeface="Montserrat Italics" charset="1" panose="00000500000000000000"/>
      <p:regular r:id="rId25"/>
    </p:embeddedFont>
    <p:embeddedFont>
      <p:font typeface="Montserrat Bold Italics" charset="1" panose="00000800000000000000"/>
      <p:regular r:id="rId26"/>
    </p:embeddedFont>
    <p:embeddedFont>
      <p:font typeface="Montserrat Thin" charset="1" panose="00000300000000000000"/>
      <p:regular r:id="rId27"/>
    </p:embeddedFont>
    <p:embeddedFont>
      <p:font typeface="Montserrat Thin Italics" charset="1" panose="00000300000000000000"/>
      <p:regular r:id="rId28"/>
    </p:embeddedFont>
    <p:embeddedFont>
      <p:font typeface="Montserrat Extra-Light" charset="1" panose="00000300000000000000"/>
      <p:regular r:id="rId29"/>
    </p:embeddedFont>
    <p:embeddedFont>
      <p:font typeface="Montserrat Extra-Light Italics" charset="1" panose="00000300000000000000"/>
      <p:regular r:id="rId30"/>
    </p:embeddedFont>
    <p:embeddedFont>
      <p:font typeface="Montserrat Light" charset="1" panose="00000400000000000000"/>
      <p:regular r:id="rId31"/>
    </p:embeddedFont>
    <p:embeddedFont>
      <p:font typeface="Montserrat Light Italics" charset="1" panose="00000400000000000000"/>
      <p:regular r:id="rId32"/>
    </p:embeddedFont>
    <p:embeddedFont>
      <p:font typeface="Montserrat Medium" charset="1" panose="00000600000000000000"/>
      <p:regular r:id="rId33"/>
    </p:embeddedFont>
    <p:embeddedFont>
      <p:font typeface="Montserrat Medium Italics" charset="1" panose="00000600000000000000"/>
      <p:regular r:id="rId34"/>
    </p:embeddedFont>
    <p:embeddedFont>
      <p:font typeface="Montserrat Semi-Bold" charset="1" panose="00000700000000000000"/>
      <p:regular r:id="rId35"/>
    </p:embeddedFont>
    <p:embeddedFont>
      <p:font typeface="Montserrat Semi-Bold Italics" charset="1" panose="00000700000000000000"/>
      <p:regular r:id="rId36"/>
    </p:embeddedFont>
    <p:embeddedFont>
      <p:font typeface="Montserrat Ultra-Bold" charset="1" panose="00000900000000000000"/>
      <p:regular r:id="rId37"/>
    </p:embeddedFont>
    <p:embeddedFont>
      <p:font typeface="Montserrat Ultra-Bold Italics" charset="1" panose="00000900000000000000"/>
      <p:regular r:id="rId38"/>
    </p:embeddedFont>
    <p:embeddedFont>
      <p:font typeface="Montserrat Heavy" charset="1" panose="00000A00000000000000"/>
      <p:regular r:id="rId39"/>
    </p:embeddedFont>
    <p:embeddedFont>
      <p:font typeface="Montserrat Heavy Italics" charset="1" panose="00000A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slides/slide1.xml" Type="http://schemas.openxmlformats.org/officeDocument/2006/relationships/slide"/><Relationship Id="rId42" Target="slides/slide2.xml" Type="http://schemas.openxmlformats.org/officeDocument/2006/relationships/slide"/><Relationship Id="rId43" Target="slides/slide3.xml" Type="http://schemas.openxmlformats.org/officeDocument/2006/relationships/slide"/><Relationship Id="rId44" Target="slides/slide4.xml" Type="http://schemas.openxmlformats.org/officeDocument/2006/relationships/slide"/><Relationship Id="rId45" Target="slides/slide5.xml" Type="http://schemas.openxmlformats.org/officeDocument/2006/relationships/slide"/><Relationship Id="rId46" Target="slides/slide6.xml" Type="http://schemas.openxmlformats.org/officeDocument/2006/relationships/slide"/><Relationship Id="rId47" Target="slides/slide7.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13" Target="../media/image13.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16" Target="../media/image18.png" Type="http://schemas.openxmlformats.org/officeDocument/2006/relationships/image"/><Relationship Id="rId17" Target="../media/image19.svg" Type="http://schemas.openxmlformats.org/officeDocument/2006/relationships/image"/><Relationship Id="rId18" Target="../media/image20.png" Type="http://schemas.openxmlformats.org/officeDocument/2006/relationships/image"/><Relationship Id="rId19" Target="../media/image21.svg" Type="http://schemas.openxmlformats.org/officeDocument/2006/relationships/image"/><Relationship Id="rId2" Target="../media/image1.jpeg" Type="http://schemas.openxmlformats.org/officeDocument/2006/relationships/image"/><Relationship Id="rId20" Target="../media/image24.png" Type="http://schemas.openxmlformats.org/officeDocument/2006/relationships/image"/><Relationship Id="rId21" Target="../media/image25.svg" Type="http://schemas.openxmlformats.org/officeDocument/2006/relationships/image"/><Relationship Id="rId22" Target="../media/image26.png" Type="http://schemas.openxmlformats.org/officeDocument/2006/relationships/image"/><Relationship Id="rId23" Target="../media/image27.sv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41.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42.png" Type="http://schemas.openxmlformats.org/officeDocument/2006/relationships/image"/><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youtu.be/uwosd7ob31U" TargetMode="External" Type="http://schemas.openxmlformats.org/officeDocument/2006/relationships/hyperlink"/></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0.png" Type="http://schemas.openxmlformats.org/officeDocument/2006/relationships/image"/><Relationship Id="rId14" Target="../media/image21.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4.png" Type="http://schemas.openxmlformats.org/officeDocument/2006/relationships/image"/><Relationship Id="rId18" Target="../media/image25.svg" Type="http://schemas.openxmlformats.org/officeDocument/2006/relationships/image"/><Relationship Id="rId19" Target="../media/image26.png" Type="http://schemas.openxmlformats.org/officeDocument/2006/relationships/image"/><Relationship Id="rId2" Target="../media/image1.jpeg" Type="http://schemas.openxmlformats.org/officeDocument/2006/relationships/image"/><Relationship Id="rId20" Target="../media/image27.sv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9259" r="0" b="-9259"/>
            </a:stretch>
          </a:blipFill>
        </p:spPr>
      </p:sp>
      <p:sp>
        <p:nvSpPr>
          <p:cNvPr name="Freeform 3" id="3"/>
          <p:cNvSpPr/>
          <p:nvPr/>
        </p:nvSpPr>
        <p:spPr>
          <a:xfrm flipH="false" flipV="false" rot="0">
            <a:off x="14737688" y="-2838202"/>
            <a:ext cx="4437069" cy="4578589"/>
          </a:xfrm>
          <a:custGeom>
            <a:avLst/>
            <a:gdLst/>
            <a:ahLst/>
            <a:cxnLst/>
            <a:rect r="r" b="b" t="t" l="l"/>
            <a:pathLst>
              <a:path h="4578589" w="4437069">
                <a:moveTo>
                  <a:pt x="0" y="0"/>
                </a:moveTo>
                <a:lnTo>
                  <a:pt x="4437069" y="0"/>
                </a:lnTo>
                <a:lnTo>
                  <a:pt x="4437069" y="4578589"/>
                </a:lnTo>
                <a:lnTo>
                  <a:pt x="0" y="4578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47900" y="8754164"/>
            <a:ext cx="7315200" cy="4081836"/>
          </a:xfrm>
          <a:custGeom>
            <a:avLst/>
            <a:gdLst/>
            <a:ahLst/>
            <a:cxnLst/>
            <a:rect r="r" b="b" t="t" l="l"/>
            <a:pathLst>
              <a:path h="4081836" w="7315200">
                <a:moveTo>
                  <a:pt x="0" y="0"/>
                </a:moveTo>
                <a:lnTo>
                  <a:pt x="7315200" y="0"/>
                </a:lnTo>
                <a:lnTo>
                  <a:pt x="7315200" y="4081836"/>
                </a:lnTo>
                <a:lnTo>
                  <a:pt x="0" y="40818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4069687" y="5048250"/>
            <a:ext cx="10148625" cy="1912671"/>
            <a:chOff x="0" y="0"/>
            <a:chExt cx="3608400" cy="680061"/>
          </a:xfrm>
        </p:grpSpPr>
        <p:sp>
          <p:nvSpPr>
            <p:cNvPr name="Freeform 6" id="6"/>
            <p:cNvSpPr/>
            <p:nvPr/>
          </p:nvSpPr>
          <p:spPr>
            <a:xfrm flipH="false" flipV="false" rot="0">
              <a:off x="0" y="0"/>
              <a:ext cx="3608400" cy="680061"/>
            </a:xfrm>
            <a:custGeom>
              <a:avLst/>
              <a:gdLst/>
              <a:ahLst/>
              <a:cxnLst/>
              <a:rect r="r" b="b" t="t" l="l"/>
              <a:pathLst>
                <a:path h="680061" w="3608400">
                  <a:moveTo>
                    <a:pt x="28988" y="0"/>
                  </a:moveTo>
                  <a:lnTo>
                    <a:pt x="3579411" y="0"/>
                  </a:lnTo>
                  <a:cubicBezTo>
                    <a:pt x="3595421" y="0"/>
                    <a:pt x="3608400" y="12979"/>
                    <a:pt x="3608400" y="28988"/>
                  </a:cubicBezTo>
                  <a:lnTo>
                    <a:pt x="3608400" y="651072"/>
                  </a:lnTo>
                  <a:cubicBezTo>
                    <a:pt x="3608400" y="667082"/>
                    <a:pt x="3595421" y="680061"/>
                    <a:pt x="3579411" y="680061"/>
                  </a:cubicBezTo>
                  <a:lnTo>
                    <a:pt x="28988" y="680061"/>
                  </a:lnTo>
                  <a:cubicBezTo>
                    <a:pt x="12979" y="680061"/>
                    <a:pt x="0" y="667082"/>
                    <a:pt x="0" y="651072"/>
                  </a:cubicBezTo>
                  <a:lnTo>
                    <a:pt x="0" y="28988"/>
                  </a:lnTo>
                  <a:cubicBezTo>
                    <a:pt x="0" y="12979"/>
                    <a:pt x="12979" y="0"/>
                    <a:pt x="28988" y="0"/>
                  </a:cubicBezTo>
                  <a:close/>
                </a:path>
              </a:pathLst>
            </a:custGeom>
            <a:solidFill>
              <a:srgbClr val="FBBD07"/>
            </a:solidFill>
          </p:spPr>
        </p:sp>
        <p:sp>
          <p:nvSpPr>
            <p:cNvPr name="TextBox 7" id="7"/>
            <p:cNvSpPr txBox="true"/>
            <p:nvPr/>
          </p:nvSpPr>
          <p:spPr>
            <a:xfrm>
              <a:off x="0" y="0"/>
              <a:ext cx="3608400" cy="680061"/>
            </a:xfrm>
            <a:prstGeom prst="rect">
              <a:avLst/>
            </a:prstGeom>
          </p:spPr>
          <p:txBody>
            <a:bodyPr anchor="ctr" rtlCol="false" tIns="50800" lIns="50800" bIns="50800" rIns="50800"/>
            <a:lstStyle/>
            <a:p>
              <a:pPr algn="ctr">
                <a:lnSpc>
                  <a:spcPts val="2399"/>
                </a:lnSpc>
              </a:pPr>
            </a:p>
          </p:txBody>
        </p:sp>
      </p:grpSp>
      <p:sp>
        <p:nvSpPr>
          <p:cNvPr name="TextBox 8" id="8"/>
          <p:cNvSpPr txBox="true"/>
          <p:nvPr/>
        </p:nvSpPr>
        <p:spPr>
          <a:xfrm rot="0">
            <a:off x="4192406" y="3985601"/>
            <a:ext cx="9903189" cy="4105862"/>
          </a:xfrm>
          <a:prstGeom prst="rect">
            <a:avLst/>
          </a:prstGeom>
        </p:spPr>
        <p:txBody>
          <a:bodyPr anchor="t" rtlCol="false" tIns="0" lIns="0" bIns="0" rIns="0">
            <a:spAutoFit/>
          </a:bodyPr>
          <a:lstStyle/>
          <a:p>
            <a:pPr algn="ctr">
              <a:lnSpc>
                <a:spcPts val="8063"/>
              </a:lnSpc>
            </a:pPr>
            <a:r>
              <a:rPr lang="en-US" sz="7535" spc="67">
                <a:solidFill>
                  <a:srgbClr val="000000"/>
                </a:solidFill>
                <a:latin typeface="Sniglet"/>
              </a:rPr>
              <a:t>VISUALIZATION OF OPERATIONS ON TREE DATA STRUCTURES</a:t>
            </a:r>
          </a:p>
          <a:p>
            <a:pPr algn="ctr" marL="0" indent="0" lvl="0">
              <a:lnSpc>
                <a:spcPts val="8063"/>
              </a:lnSpc>
            </a:pPr>
            <a:r>
              <a:rPr lang="en-US" sz="7535" spc="67">
                <a:solidFill>
                  <a:srgbClr val="000000"/>
                </a:solidFill>
                <a:latin typeface="Sniglet"/>
              </a:rPr>
              <a:t>NHÓM 30</a:t>
            </a:r>
          </a:p>
        </p:txBody>
      </p:sp>
      <p:sp>
        <p:nvSpPr>
          <p:cNvPr name="Freeform 9" id="9"/>
          <p:cNvSpPr/>
          <p:nvPr/>
        </p:nvSpPr>
        <p:spPr>
          <a:xfrm flipH="false" flipV="false" rot="512040">
            <a:off x="13479940" y="5600828"/>
            <a:ext cx="2104366" cy="2397597"/>
          </a:xfrm>
          <a:custGeom>
            <a:avLst/>
            <a:gdLst/>
            <a:ahLst/>
            <a:cxnLst/>
            <a:rect r="r" b="b" t="t" l="l"/>
            <a:pathLst>
              <a:path h="2397597" w="2104366">
                <a:moveTo>
                  <a:pt x="0" y="0"/>
                </a:moveTo>
                <a:lnTo>
                  <a:pt x="2104365" y="0"/>
                </a:lnTo>
                <a:lnTo>
                  <a:pt x="2104365" y="2397597"/>
                </a:lnTo>
                <a:lnTo>
                  <a:pt x="0" y="23975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10168386">
            <a:off x="3478906" y="2825347"/>
            <a:ext cx="1618145" cy="3476825"/>
          </a:xfrm>
          <a:custGeom>
            <a:avLst/>
            <a:gdLst/>
            <a:ahLst/>
            <a:cxnLst/>
            <a:rect r="r" b="b" t="t" l="l"/>
            <a:pathLst>
              <a:path h="3476825" w="1618145">
                <a:moveTo>
                  <a:pt x="0" y="0"/>
                </a:moveTo>
                <a:lnTo>
                  <a:pt x="1618145" y="0"/>
                </a:lnTo>
                <a:lnTo>
                  <a:pt x="1618145" y="3476825"/>
                </a:lnTo>
                <a:lnTo>
                  <a:pt x="0" y="34768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6875876" y="443502"/>
            <a:ext cx="2824249" cy="4120257"/>
          </a:xfrm>
          <a:custGeom>
            <a:avLst/>
            <a:gdLst/>
            <a:ahLst/>
            <a:cxnLst/>
            <a:rect r="r" b="b" t="t" l="l"/>
            <a:pathLst>
              <a:path h="4120257" w="2824249">
                <a:moveTo>
                  <a:pt x="0" y="0"/>
                </a:moveTo>
                <a:lnTo>
                  <a:pt x="2824248" y="0"/>
                </a:lnTo>
                <a:lnTo>
                  <a:pt x="2824248" y="4120257"/>
                </a:lnTo>
                <a:lnTo>
                  <a:pt x="0" y="412025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963967" y="-3068919"/>
            <a:ext cx="4437069" cy="4578589"/>
          </a:xfrm>
          <a:custGeom>
            <a:avLst/>
            <a:gdLst/>
            <a:ahLst/>
            <a:cxnLst/>
            <a:rect r="r" b="b" t="t" l="l"/>
            <a:pathLst>
              <a:path h="4578589" w="4437069">
                <a:moveTo>
                  <a:pt x="0" y="0"/>
                </a:moveTo>
                <a:lnTo>
                  <a:pt x="4437069" y="0"/>
                </a:lnTo>
                <a:lnTo>
                  <a:pt x="4437069" y="4578589"/>
                </a:lnTo>
                <a:lnTo>
                  <a:pt x="0" y="45785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5706399">
            <a:off x="-821984" y="-119140"/>
            <a:ext cx="2895213" cy="2168778"/>
          </a:xfrm>
          <a:custGeom>
            <a:avLst/>
            <a:gdLst/>
            <a:ahLst/>
            <a:cxnLst/>
            <a:rect r="r" b="b" t="t" l="l"/>
            <a:pathLst>
              <a:path h="2168778" w="2895213">
                <a:moveTo>
                  <a:pt x="0" y="0"/>
                </a:moveTo>
                <a:lnTo>
                  <a:pt x="2895213" y="0"/>
                </a:lnTo>
                <a:lnTo>
                  <a:pt x="2895213" y="2168778"/>
                </a:lnTo>
                <a:lnTo>
                  <a:pt x="0" y="216877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3313692" y="-2226988"/>
            <a:ext cx="3647632" cy="3289501"/>
          </a:xfrm>
          <a:custGeom>
            <a:avLst/>
            <a:gdLst/>
            <a:ahLst/>
            <a:cxnLst/>
            <a:rect r="r" b="b" t="t" l="l"/>
            <a:pathLst>
              <a:path h="3289501" w="3647632">
                <a:moveTo>
                  <a:pt x="0" y="0"/>
                </a:moveTo>
                <a:lnTo>
                  <a:pt x="3647632" y="0"/>
                </a:lnTo>
                <a:lnTo>
                  <a:pt x="3647632" y="3289500"/>
                </a:lnTo>
                <a:lnTo>
                  <a:pt x="0" y="32895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5" id="15"/>
          <p:cNvSpPr/>
          <p:nvPr/>
        </p:nvSpPr>
        <p:spPr>
          <a:xfrm flipH="false" flipV="false" rot="0">
            <a:off x="7941523" y="-2700100"/>
            <a:ext cx="4960858" cy="3716134"/>
          </a:xfrm>
          <a:custGeom>
            <a:avLst/>
            <a:gdLst/>
            <a:ahLst/>
            <a:cxnLst/>
            <a:rect r="r" b="b" t="t" l="l"/>
            <a:pathLst>
              <a:path h="3716134" w="4960858">
                <a:moveTo>
                  <a:pt x="0" y="0"/>
                </a:moveTo>
                <a:lnTo>
                  <a:pt x="4960858" y="0"/>
                </a:lnTo>
                <a:lnTo>
                  <a:pt x="4960858" y="3716134"/>
                </a:lnTo>
                <a:lnTo>
                  <a:pt x="0" y="371613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6" id="16"/>
          <p:cNvSpPr/>
          <p:nvPr/>
        </p:nvSpPr>
        <p:spPr>
          <a:xfrm flipH="false" flipV="false" rot="0">
            <a:off x="5719107" y="9081603"/>
            <a:ext cx="4152694" cy="3110745"/>
          </a:xfrm>
          <a:custGeom>
            <a:avLst/>
            <a:gdLst/>
            <a:ahLst/>
            <a:cxnLst/>
            <a:rect r="r" b="b" t="t" l="l"/>
            <a:pathLst>
              <a:path h="3110745" w="4152694">
                <a:moveTo>
                  <a:pt x="0" y="0"/>
                </a:moveTo>
                <a:lnTo>
                  <a:pt x="4152694" y="0"/>
                </a:lnTo>
                <a:lnTo>
                  <a:pt x="4152694" y="3110745"/>
                </a:lnTo>
                <a:lnTo>
                  <a:pt x="0" y="31107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7" id="17"/>
          <p:cNvSpPr/>
          <p:nvPr/>
        </p:nvSpPr>
        <p:spPr>
          <a:xfrm flipH="false" flipV="false" rot="0">
            <a:off x="-1316652" y="9542168"/>
            <a:ext cx="6302421" cy="1489663"/>
          </a:xfrm>
          <a:custGeom>
            <a:avLst/>
            <a:gdLst/>
            <a:ahLst/>
            <a:cxnLst/>
            <a:rect r="r" b="b" t="t" l="l"/>
            <a:pathLst>
              <a:path h="1489663" w="6302421">
                <a:moveTo>
                  <a:pt x="0" y="0"/>
                </a:moveTo>
                <a:lnTo>
                  <a:pt x="6302421" y="0"/>
                </a:lnTo>
                <a:lnTo>
                  <a:pt x="6302421" y="1489664"/>
                </a:lnTo>
                <a:lnTo>
                  <a:pt x="0" y="148966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1596093" y="1985920"/>
            <a:ext cx="3139098" cy="3665613"/>
          </a:xfrm>
          <a:custGeom>
            <a:avLst/>
            <a:gdLst/>
            <a:ahLst/>
            <a:cxnLst/>
            <a:rect r="r" b="b" t="t" l="l"/>
            <a:pathLst>
              <a:path h="3665613" w="3139098">
                <a:moveTo>
                  <a:pt x="0" y="0"/>
                </a:moveTo>
                <a:lnTo>
                  <a:pt x="3139098" y="0"/>
                </a:lnTo>
                <a:lnTo>
                  <a:pt x="3139098" y="3665613"/>
                </a:lnTo>
                <a:lnTo>
                  <a:pt x="0" y="366561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p:cNvSpPr/>
          <p:nvPr/>
        </p:nvSpPr>
        <p:spPr>
          <a:xfrm flipH="false" flipV="false" rot="-5400000">
            <a:off x="13654032" y="9677739"/>
            <a:ext cx="7315200" cy="4081836"/>
          </a:xfrm>
          <a:custGeom>
            <a:avLst/>
            <a:gdLst/>
            <a:ahLst/>
            <a:cxnLst/>
            <a:rect r="r" b="b" t="t" l="l"/>
            <a:pathLst>
              <a:path h="4081836" w="7315200">
                <a:moveTo>
                  <a:pt x="0" y="0"/>
                </a:moveTo>
                <a:lnTo>
                  <a:pt x="7315200" y="0"/>
                </a:lnTo>
                <a:lnTo>
                  <a:pt x="7315200" y="4081835"/>
                </a:lnTo>
                <a:lnTo>
                  <a:pt x="0" y="408183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3877339" y="9258300"/>
            <a:ext cx="5475211" cy="657025"/>
          </a:xfrm>
          <a:custGeom>
            <a:avLst/>
            <a:gdLst/>
            <a:ahLst/>
            <a:cxnLst/>
            <a:rect r="r" b="b" t="t" l="l"/>
            <a:pathLst>
              <a:path h="657025" w="5475211">
                <a:moveTo>
                  <a:pt x="0" y="0"/>
                </a:moveTo>
                <a:lnTo>
                  <a:pt x="5475211" y="0"/>
                </a:lnTo>
                <a:lnTo>
                  <a:pt x="5475211" y="657025"/>
                </a:lnTo>
                <a:lnTo>
                  <a:pt x="0" y="65702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1" id="21"/>
          <p:cNvSpPr/>
          <p:nvPr/>
        </p:nvSpPr>
        <p:spPr>
          <a:xfrm flipH="false" flipV="false" rot="0">
            <a:off x="3287060" y="-1363968"/>
            <a:ext cx="4227952" cy="2329217"/>
          </a:xfrm>
          <a:custGeom>
            <a:avLst/>
            <a:gdLst/>
            <a:ahLst/>
            <a:cxnLst/>
            <a:rect r="r" b="b" t="t" l="l"/>
            <a:pathLst>
              <a:path h="2329217" w="4227952">
                <a:moveTo>
                  <a:pt x="0" y="0"/>
                </a:moveTo>
                <a:lnTo>
                  <a:pt x="4227952" y="0"/>
                </a:lnTo>
                <a:lnTo>
                  <a:pt x="4227952" y="2329217"/>
                </a:lnTo>
                <a:lnTo>
                  <a:pt x="0" y="2329217"/>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2" id="22"/>
          <p:cNvSpPr/>
          <p:nvPr/>
        </p:nvSpPr>
        <p:spPr>
          <a:xfrm flipH="false" flipV="false" rot="-5400000">
            <a:off x="16152730" y="6228588"/>
            <a:ext cx="4159882" cy="1142077"/>
          </a:xfrm>
          <a:custGeom>
            <a:avLst/>
            <a:gdLst/>
            <a:ahLst/>
            <a:cxnLst/>
            <a:rect r="r" b="b" t="t" l="l"/>
            <a:pathLst>
              <a:path h="1142077" w="4159882">
                <a:moveTo>
                  <a:pt x="0" y="0"/>
                </a:moveTo>
                <a:lnTo>
                  <a:pt x="4159882" y="0"/>
                </a:lnTo>
                <a:lnTo>
                  <a:pt x="4159882" y="1142077"/>
                </a:lnTo>
                <a:lnTo>
                  <a:pt x="0" y="114207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3" id="23"/>
          <p:cNvSpPr/>
          <p:nvPr/>
        </p:nvSpPr>
        <p:spPr>
          <a:xfrm flipH="false" flipV="false" rot="-10800000">
            <a:off x="-1886565" y="6314134"/>
            <a:ext cx="2915265" cy="2565433"/>
          </a:xfrm>
          <a:custGeom>
            <a:avLst/>
            <a:gdLst/>
            <a:ahLst/>
            <a:cxnLst/>
            <a:rect r="r" b="b" t="t" l="l"/>
            <a:pathLst>
              <a:path h="2565433" w="2915265">
                <a:moveTo>
                  <a:pt x="0" y="0"/>
                </a:moveTo>
                <a:lnTo>
                  <a:pt x="2915265" y="0"/>
                </a:lnTo>
                <a:lnTo>
                  <a:pt x="2915265" y="2565433"/>
                </a:lnTo>
                <a:lnTo>
                  <a:pt x="0" y="2565433"/>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4" id="24"/>
          <p:cNvSpPr/>
          <p:nvPr/>
        </p:nvSpPr>
        <p:spPr>
          <a:xfrm flipH="false" flipV="false" rot="-10800000">
            <a:off x="10605226" y="9354259"/>
            <a:ext cx="2915265" cy="2565433"/>
          </a:xfrm>
          <a:custGeom>
            <a:avLst/>
            <a:gdLst/>
            <a:ahLst/>
            <a:cxnLst/>
            <a:rect r="r" b="b" t="t" l="l"/>
            <a:pathLst>
              <a:path h="2565433" w="2915265">
                <a:moveTo>
                  <a:pt x="0" y="0"/>
                </a:moveTo>
                <a:lnTo>
                  <a:pt x="2915265" y="0"/>
                </a:lnTo>
                <a:lnTo>
                  <a:pt x="2915265" y="2565433"/>
                </a:lnTo>
                <a:lnTo>
                  <a:pt x="0" y="2565433"/>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25" id="25"/>
          <p:cNvSpPr/>
          <p:nvPr/>
        </p:nvSpPr>
        <p:spPr>
          <a:xfrm flipH="false" flipV="false" rot="0">
            <a:off x="12899090" y="3613969"/>
            <a:ext cx="978248" cy="949790"/>
          </a:xfrm>
          <a:custGeom>
            <a:avLst/>
            <a:gdLst/>
            <a:ahLst/>
            <a:cxnLst/>
            <a:rect r="r" b="b" t="t" l="l"/>
            <a:pathLst>
              <a:path h="949790" w="978248">
                <a:moveTo>
                  <a:pt x="0" y="0"/>
                </a:moveTo>
                <a:lnTo>
                  <a:pt x="978249" y="0"/>
                </a:lnTo>
                <a:lnTo>
                  <a:pt x="978249" y="949790"/>
                </a:lnTo>
                <a:lnTo>
                  <a:pt x="0" y="94979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6" id="26"/>
          <p:cNvSpPr/>
          <p:nvPr/>
        </p:nvSpPr>
        <p:spPr>
          <a:xfrm flipH="true" flipV="false" rot="0">
            <a:off x="6378778" y="7581876"/>
            <a:ext cx="747522" cy="958361"/>
          </a:xfrm>
          <a:custGeom>
            <a:avLst/>
            <a:gdLst/>
            <a:ahLst/>
            <a:cxnLst/>
            <a:rect r="r" b="b" t="t" l="l"/>
            <a:pathLst>
              <a:path h="958361" w="747522">
                <a:moveTo>
                  <a:pt x="747521" y="0"/>
                </a:moveTo>
                <a:lnTo>
                  <a:pt x="0" y="0"/>
                </a:lnTo>
                <a:lnTo>
                  <a:pt x="0" y="958361"/>
                </a:lnTo>
                <a:lnTo>
                  <a:pt x="747521" y="958361"/>
                </a:lnTo>
                <a:lnTo>
                  <a:pt x="747521"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27" id="27"/>
          <p:cNvSpPr/>
          <p:nvPr/>
        </p:nvSpPr>
        <p:spPr>
          <a:xfrm flipH="false" flipV="false" rot="0">
            <a:off x="10744910" y="1909870"/>
            <a:ext cx="811822" cy="1040797"/>
          </a:xfrm>
          <a:custGeom>
            <a:avLst/>
            <a:gdLst/>
            <a:ahLst/>
            <a:cxnLst/>
            <a:rect r="r" b="b" t="t" l="l"/>
            <a:pathLst>
              <a:path h="1040797" w="811822">
                <a:moveTo>
                  <a:pt x="0" y="0"/>
                </a:moveTo>
                <a:lnTo>
                  <a:pt x="811822" y="0"/>
                </a:lnTo>
                <a:lnTo>
                  <a:pt x="811822" y="1040797"/>
                </a:lnTo>
                <a:lnTo>
                  <a:pt x="0" y="1040797"/>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9259" r="0" b="-9259"/>
            </a:stretch>
          </a:blipFill>
        </p:spPr>
      </p:sp>
      <p:sp>
        <p:nvSpPr>
          <p:cNvPr name="Freeform 3" id="3"/>
          <p:cNvSpPr/>
          <p:nvPr/>
        </p:nvSpPr>
        <p:spPr>
          <a:xfrm flipH="false" flipV="false" rot="0">
            <a:off x="10304946" y="962025"/>
            <a:ext cx="3590570" cy="1788757"/>
          </a:xfrm>
          <a:custGeom>
            <a:avLst/>
            <a:gdLst/>
            <a:ahLst/>
            <a:cxnLst/>
            <a:rect r="r" b="b" t="t" l="l"/>
            <a:pathLst>
              <a:path h="1788757" w="3590570">
                <a:moveTo>
                  <a:pt x="0" y="0"/>
                </a:moveTo>
                <a:lnTo>
                  <a:pt x="3590570" y="0"/>
                </a:lnTo>
                <a:lnTo>
                  <a:pt x="3590570" y="1788757"/>
                </a:lnTo>
                <a:lnTo>
                  <a:pt x="0" y="17887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951245" y="1412818"/>
            <a:ext cx="10388200" cy="972896"/>
          </a:xfrm>
          <a:prstGeom prst="rect">
            <a:avLst/>
          </a:prstGeom>
        </p:spPr>
        <p:txBody>
          <a:bodyPr anchor="t" rtlCol="false" tIns="0" lIns="0" bIns="0" rIns="0">
            <a:spAutoFit/>
          </a:bodyPr>
          <a:lstStyle/>
          <a:p>
            <a:pPr algn="ctr" marL="0" indent="0" lvl="0">
              <a:lnSpc>
                <a:spcPts val="7440"/>
              </a:lnSpc>
            </a:pPr>
            <a:r>
              <a:rPr lang="en-US" sz="6953" spc="62">
                <a:solidFill>
                  <a:srgbClr val="000000"/>
                </a:solidFill>
                <a:latin typeface="Sniglet"/>
              </a:rPr>
              <a:t>MEMBERS &amp; ASSIGNMENT</a:t>
            </a:r>
          </a:p>
        </p:txBody>
      </p:sp>
      <p:grpSp>
        <p:nvGrpSpPr>
          <p:cNvPr name="Group 5" id="5"/>
          <p:cNvGrpSpPr/>
          <p:nvPr/>
        </p:nvGrpSpPr>
        <p:grpSpPr>
          <a:xfrm rot="0">
            <a:off x="1502881" y="3394314"/>
            <a:ext cx="15390525" cy="6189540"/>
            <a:chOff x="0" y="0"/>
            <a:chExt cx="20520700" cy="8252720"/>
          </a:xfrm>
        </p:grpSpPr>
        <p:grpSp>
          <p:nvGrpSpPr>
            <p:cNvPr name="Group 6" id="6"/>
            <p:cNvGrpSpPr>
              <a:grpSpLocks noChangeAspect="true"/>
            </p:cNvGrpSpPr>
            <p:nvPr/>
          </p:nvGrpSpPr>
          <p:grpSpPr>
            <a:xfrm rot="0">
              <a:off x="5249712" y="0"/>
              <a:ext cx="4774760" cy="4774760"/>
              <a:chOff x="0" y="0"/>
              <a:chExt cx="34823400" cy="34823400"/>
            </a:xfrm>
          </p:grpSpPr>
          <p:sp>
            <p:nvSpPr>
              <p:cNvPr name="Freeform 7" id="7"/>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5"/>
                <a:stretch>
                  <a:fillRect l="0" t="-8224" r="0" b="-8224"/>
                </a:stretch>
              </a:blipFill>
            </p:spPr>
          </p:sp>
          <p:sp>
            <p:nvSpPr>
              <p:cNvPr name="Freeform 8" id="8"/>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sp>
          <p:nvSpPr>
            <p:cNvPr name="TextBox 9" id="9"/>
            <p:cNvSpPr txBox="true"/>
            <p:nvPr/>
          </p:nvSpPr>
          <p:spPr>
            <a:xfrm rot="0">
              <a:off x="5621637" y="5253887"/>
              <a:ext cx="3993589" cy="1219961"/>
            </a:xfrm>
            <a:prstGeom prst="rect">
              <a:avLst/>
            </a:prstGeom>
          </p:spPr>
          <p:txBody>
            <a:bodyPr anchor="t" rtlCol="false" tIns="0" lIns="0" bIns="0" rIns="0">
              <a:spAutoFit/>
            </a:bodyPr>
            <a:lstStyle/>
            <a:p>
              <a:pPr algn="ctr" marL="0" indent="0" lvl="0">
                <a:lnSpc>
                  <a:spcPts val="3506"/>
                </a:lnSpc>
              </a:pPr>
              <a:r>
                <a:rPr lang="en-US" sz="3277" spc="29">
                  <a:solidFill>
                    <a:srgbClr val="000000"/>
                  </a:solidFill>
                  <a:latin typeface="Sniglet"/>
                </a:rPr>
                <a:t>GRAPHIC DESIGNER</a:t>
              </a:r>
            </a:p>
          </p:txBody>
        </p:sp>
        <p:grpSp>
          <p:nvGrpSpPr>
            <p:cNvPr name="Group 10" id="10"/>
            <p:cNvGrpSpPr>
              <a:grpSpLocks noChangeAspect="true"/>
            </p:cNvGrpSpPr>
            <p:nvPr/>
          </p:nvGrpSpPr>
          <p:grpSpPr>
            <a:xfrm rot="0">
              <a:off x="0" y="0"/>
              <a:ext cx="4774760" cy="4774760"/>
              <a:chOff x="0" y="0"/>
              <a:chExt cx="34823400" cy="34823400"/>
            </a:xfrm>
          </p:grpSpPr>
          <p:sp>
            <p:nvSpPr>
              <p:cNvPr name="Freeform 11" id="11"/>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7"/>
                <a:stretch>
                  <a:fillRect l="0" t="-6497" r="0" b="-6497"/>
                </a:stretch>
              </a:blipFill>
            </p:spPr>
          </p:sp>
          <p:sp>
            <p:nvSpPr>
              <p:cNvPr name="Freeform 12" id="12"/>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sp>
          <p:nvSpPr>
            <p:cNvPr name="TextBox 13" id="13"/>
            <p:cNvSpPr txBox="true"/>
            <p:nvPr/>
          </p:nvSpPr>
          <p:spPr>
            <a:xfrm rot="0">
              <a:off x="390586" y="3475015"/>
              <a:ext cx="3993589" cy="4777705"/>
            </a:xfrm>
            <a:prstGeom prst="rect">
              <a:avLst/>
            </a:prstGeom>
          </p:spPr>
          <p:txBody>
            <a:bodyPr anchor="t" rtlCol="false" tIns="0" lIns="0" bIns="0" rIns="0">
              <a:spAutoFit/>
            </a:bodyPr>
            <a:lstStyle/>
            <a:p>
              <a:pPr algn="ctr">
                <a:lnSpc>
                  <a:spcPts val="3506"/>
                </a:lnSpc>
              </a:pPr>
              <a:r>
                <a:rPr lang="en-US" sz="3277" spc="29">
                  <a:solidFill>
                    <a:srgbClr val="000000"/>
                  </a:solidFill>
                  <a:latin typeface="Sniglet"/>
                </a:rPr>
                <a:t>NGUYỄN LÊ SƠN -20215131</a:t>
              </a:r>
            </a:p>
            <a:p>
              <a:pPr algn="ctr">
                <a:lnSpc>
                  <a:spcPts val="3506"/>
                </a:lnSpc>
              </a:pPr>
              <a:r>
                <a:rPr lang="en-US" sz="3277" spc="29">
                  <a:solidFill>
                    <a:srgbClr val="000000"/>
                  </a:solidFill>
                  <a:latin typeface="Sniglet"/>
                </a:rPr>
                <a:t>TEAM LEAD</a:t>
              </a:r>
            </a:p>
            <a:p>
              <a:pPr algn="ctr" marL="0" indent="0" lvl="0">
                <a:lnSpc>
                  <a:spcPts val="3506"/>
                </a:lnSpc>
              </a:pPr>
              <a:r>
                <a:rPr lang="en-US" sz="3277" spc="29">
                  <a:solidFill>
                    <a:srgbClr val="000000"/>
                  </a:solidFill>
                  <a:latin typeface="Sniglet"/>
                </a:rPr>
                <a:t>IMPLEMENT: GENERIC TREE, RED-BLACK-TREE, BST, REPORT, SLIDE</a:t>
              </a:r>
            </a:p>
          </p:txBody>
        </p:sp>
        <p:grpSp>
          <p:nvGrpSpPr>
            <p:cNvPr name="Group 14" id="14"/>
            <p:cNvGrpSpPr>
              <a:grpSpLocks noChangeAspect="true"/>
            </p:cNvGrpSpPr>
            <p:nvPr/>
          </p:nvGrpSpPr>
          <p:grpSpPr>
            <a:xfrm rot="0">
              <a:off x="10496228" y="0"/>
              <a:ext cx="4774760" cy="4774760"/>
              <a:chOff x="0" y="0"/>
              <a:chExt cx="34823400" cy="34823400"/>
            </a:xfrm>
          </p:grpSpPr>
          <p:sp>
            <p:nvSpPr>
              <p:cNvPr name="Freeform 15" id="15"/>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8"/>
                <a:stretch>
                  <a:fillRect l="0" t="-7720" r="0" b="-7720"/>
                </a:stretch>
              </a:blipFill>
            </p:spPr>
          </p:sp>
          <p:sp>
            <p:nvSpPr>
              <p:cNvPr name="Freeform 16" id="16"/>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sp>
          <p:nvSpPr>
            <p:cNvPr name="TextBox 17" id="17"/>
            <p:cNvSpPr txBox="true"/>
            <p:nvPr/>
          </p:nvSpPr>
          <p:spPr>
            <a:xfrm rot="0">
              <a:off x="11201857" y="5253887"/>
              <a:ext cx="3363502" cy="1219961"/>
            </a:xfrm>
            <a:prstGeom prst="rect">
              <a:avLst/>
            </a:prstGeom>
          </p:spPr>
          <p:txBody>
            <a:bodyPr anchor="t" rtlCol="false" tIns="0" lIns="0" bIns="0" rIns="0">
              <a:spAutoFit/>
            </a:bodyPr>
            <a:lstStyle/>
            <a:p>
              <a:pPr algn="ctr" marL="0" indent="0" lvl="0">
                <a:lnSpc>
                  <a:spcPts val="3506"/>
                </a:lnSpc>
              </a:pPr>
              <a:r>
                <a:rPr lang="en-US" sz="3277" spc="29">
                  <a:solidFill>
                    <a:srgbClr val="000000"/>
                  </a:solidFill>
                  <a:latin typeface="Sniglet"/>
                </a:rPr>
                <a:t>WEB DESIGNER</a:t>
              </a:r>
            </a:p>
          </p:txBody>
        </p:sp>
        <p:grpSp>
          <p:nvGrpSpPr>
            <p:cNvPr name="Group 18" id="18"/>
            <p:cNvGrpSpPr>
              <a:grpSpLocks noChangeAspect="true"/>
            </p:cNvGrpSpPr>
            <p:nvPr/>
          </p:nvGrpSpPr>
          <p:grpSpPr>
            <a:xfrm rot="0">
              <a:off x="15745940" y="0"/>
              <a:ext cx="4774760" cy="4774760"/>
              <a:chOff x="0" y="0"/>
              <a:chExt cx="34823400" cy="34823400"/>
            </a:xfrm>
          </p:grpSpPr>
          <p:sp>
            <p:nvSpPr>
              <p:cNvPr name="Freeform 19" id="19"/>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9"/>
                <a:stretch>
                  <a:fillRect l="0" t="-8394" r="0" b="-8394"/>
                </a:stretch>
              </a:blipFill>
            </p:spPr>
          </p:sp>
          <p:sp>
            <p:nvSpPr>
              <p:cNvPr name="Freeform 20" id="20"/>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6"/>
                <a:stretch>
                  <a:fillRect l="0" t="0" r="0" b="0"/>
                </a:stretch>
              </a:blipFill>
            </p:spPr>
          </p:sp>
        </p:grpSp>
        <p:sp>
          <p:nvSpPr>
            <p:cNvPr name="TextBox 21" id="21"/>
            <p:cNvSpPr txBox="true"/>
            <p:nvPr/>
          </p:nvSpPr>
          <p:spPr>
            <a:xfrm rot="0">
              <a:off x="16451569" y="5253887"/>
              <a:ext cx="3363502" cy="1219961"/>
            </a:xfrm>
            <a:prstGeom prst="rect">
              <a:avLst/>
            </a:prstGeom>
          </p:spPr>
          <p:txBody>
            <a:bodyPr anchor="t" rtlCol="false" tIns="0" lIns="0" bIns="0" rIns="0">
              <a:spAutoFit/>
            </a:bodyPr>
            <a:lstStyle/>
            <a:p>
              <a:pPr algn="ctr" marL="0" indent="0" lvl="0">
                <a:lnSpc>
                  <a:spcPts val="3506"/>
                </a:lnSpc>
              </a:pPr>
              <a:r>
                <a:rPr lang="en-US" sz="3277" spc="29">
                  <a:solidFill>
                    <a:srgbClr val="000000"/>
                  </a:solidFill>
                  <a:latin typeface="Sniglet"/>
                </a:rPr>
                <a:t>WEB DESIGNER</a:t>
              </a:r>
            </a:p>
          </p:txBody>
        </p:sp>
      </p:grpSp>
      <p:sp>
        <p:nvSpPr>
          <p:cNvPr name="Freeform 22" id="22"/>
          <p:cNvSpPr/>
          <p:nvPr/>
        </p:nvSpPr>
        <p:spPr>
          <a:xfrm flipH="false" flipV="false" rot="0">
            <a:off x="16537372" y="-646433"/>
            <a:ext cx="3099457" cy="4521755"/>
          </a:xfrm>
          <a:custGeom>
            <a:avLst/>
            <a:gdLst/>
            <a:ahLst/>
            <a:cxnLst/>
            <a:rect r="r" b="b" t="t" l="l"/>
            <a:pathLst>
              <a:path h="4521755" w="3099457">
                <a:moveTo>
                  <a:pt x="0" y="0"/>
                </a:moveTo>
                <a:lnTo>
                  <a:pt x="3099457" y="0"/>
                </a:lnTo>
                <a:lnTo>
                  <a:pt x="3099457" y="4521755"/>
                </a:lnTo>
                <a:lnTo>
                  <a:pt x="0" y="4521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3" id="23"/>
          <p:cNvSpPr/>
          <p:nvPr/>
        </p:nvSpPr>
        <p:spPr>
          <a:xfrm flipH="false" flipV="false" rot="0">
            <a:off x="-428932" y="-1279763"/>
            <a:ext cx="3863626" cy="2894207"/>
          </a:xfrm>
          <a:custGeom>
            <a:avLst/>
            <a:gdLst/>
            <a:ahLst/>
            <a:cxnLst/>
            <a:rect r="r" b="b" t="t" l="l"/>
            <a:pathLst>
              <a:path h="2894207" w="3863626">
                <a:moveTo>
                  <a:pt x="0" y="0"/>
                </a:moveTo>
                <a:lnTo>
                  <a:pt x="3863626" y="0"/>
                </a:lnTo>
                <a:lnTo>
                  <a:pt x="3863626" y="2894208"/>
                </a:lnTo>
                <a:lnTo>
                  <a:pt x="0" y="289420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4" id="24"/>
          <p:cNvSpPr/>
          <p:nvPr/>
        </p:nvSpPr>
        <p:spPr>
          <a:xfrm flipH="false" flipV="false" rot="0">
            <a:off x="-2636573" y="9542168"/>
            <a:ext cx="6302421" cy="1489663"/>
          </a:xfrm>
          <a:custGeom>
            <a:avLst/>
            <a:gdLst/>
            <a:ahLst/>
            <a:cxnLst/>
            <a:rect r="r" b="b" t="t" l="l"/>
            <a:pathLst>
              <a:path h="1489663" w="6302421">
                <a:moveTo>
                  <a:pt x="0" y="0"/>
                </a:moveTo>
                <a:lnTo>
                  <a:pt x="6302421" y="0"/>
                </a:lnTo>
                <a:lnTo>
                  <a:pt x="6302421" y="1489664"/>
                </a:lnTo>
                <a:lnTo>
                  <a:pt x="0" y="148966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5" id="25"/>
          <p:cNvSpPr/>
          <p:nvPr/>
        </p:nvSpPr>
        <p:spPr>
          <a:xfrm flipH="false" flipV="false" rot="0">
            <a:off x="-1731370" y="1054072"/>
            <a:ext cx="3139098" cy="3665613"/>
          </a:xfrm>
          <a:custGeom>
            <a:avLst/>
            <a:gdLst/>
            <a:ahLst/>
            <a:cxnLst/>
            <a:rect r="r" b="b" t="t" l="l"/>
            <a:pathLst>
              <a:path h="3665613" w="3139098">
                <a:moveTo>
                  <a:pt x="0" y="0"/>
                </a:moveTo>
                <a:lnTo>
                  <a:pt x="3139098" y="0"/>
                </a:lnTo>
                <a:lnTo>
                  <a:pt x="3139098" y="3665613"/>
                </a:lnTo>
                <a:lnTo>
                  <a:pt x="0" y="366561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6" id="26"/>
          <p:cNvSpPr/>
          <p:nvPr/>
        </p:nvSpPr>
        <p:spPr>
          <a:xfrm flipH="false" flipV="false" rot="0">
            <a:off x="15217614" y="9258300"/>
            <a:ext cx="5475211" cy="657025"/>
          </a:xfrm>
          <a:custGeom>
            <a:avLst/>
            <a:gdLst/>
            <a:ahLst/>
            <a:cxnLst/>
            <a:rect r="r" b="b" t="t" l="l"/>
            <a:pathLst>
              <a:path h="657025" w="5475211">
                <a:moveTo>
                  <a:pt x="0" y="0"/>
                </a:moveTo>
                <a:lnTo>
                  <a:pt x="5475211" y="0"/>
                </a:lnTo>
                <a:lnTo>
                  <a:pt x="5475211" y="657025"/>
                </a:lnTo>
                <a:lnTo>
                  <a:pt x="0" y="65702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7" id="27"/>
          <p:cNvSpPr/>
          <p:nvPr/>
        </p:nvSpPr>
        <p:spPr>
          <a:xfrm flipH="false" flipV="false" rot="-5400000">
            <a:off x="15867919" y="5592525"/>
            <a:ext cx="4734142" cy="1299737"/>
          </a:xfrm>
          <a:custGeom>
            <a:avLst/>
            <a:gdLst/>
            <a:ahLst/>
            <a:cxnLst/>
            <a:rect r="r" b="b" t="t" l="l"/>
            <a:pathLst>
              <a:path h="1299737" w="4734142">
                <a:moveTo>
                  <a:pt x="0" y="0"/>
                </a:moveTo>
                <a:lnTo>
                  <a:pt x="4734142" y="0"/>
                </a:lnTo>
                <a:lnTo>
                  <a:pt x="4734142" y="1299737"/>
                </a:lnTo>
                <a:lnTo>
                  <a:pt x="0" y="1299737"/>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8" id="28"/>
          <p:cNvSpPr/>
          <p:nvPr/>
        </p:nvSpPr>
        <p:spPr>
          <a:xfrm flipH="false" flipV="false" rot="-10800000">
            <a:off x="-2313395" y="5386164"/>
            <a:ext cx="3721123" cy="3274589"/>
          </a:xfrm>
          <a:custGeom>
            <a:avLst/>
            <a:gdLst/>
            <a:ahLst/>
            <a:cxnLst/>
            <a:rect r="r" b="b" t="t" l="l"/>
            <a:pathLst>
              <a:path h="3274589" w="3721123">
                <a:moveTo>
                  <a:pt x="0" y="0"/>
                </a:moveTo>
                <a:lnTo>
                  <a:pt x="3721123" y="0"/>
                </a:lnTo>
                <a:lnTo>
                  <a:pt x="3721123" y="3274589"/>
                </a:lnTo>
                <a:lnTo>
                  <a:pt x="0" y="3274589"/>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9259" r="0" b="-9259"/>
            </a:stretch>
          </a:blipFill>
        </p:spPr>
      </p:sp>
      <p:sp>
        <p:nvSpPr>
          <p:cNvPr name="Freeform 3" id="3"/>
          <p:cNvSpPr/>
          <p:nvPr/>
        </p:nvSpPr>
        <p:spPr>
          <a:xfrm flipH="false" flipV="false" rot="0">
            <a:off x="9844120" y="2480824"/>
            <a:ext cx="7415180" cy="5325351"/>
          </a:xfrm>
          <a:custGeom>
            <a:avLst/>
            <a:gdLst/>
            <a:ahLst/>
            <a:cxnLst/>
            <a:rect r="r" b="b" t="t" l="l"/>
            <a:pathLst>
              <a:path h="5325351" w="7415180">
                <a:moveTo>
                  <a:pt x="0" y="0"/>
                </a:moveTo>
                <a:lnTo>
                  <a:pt x="7415180" y="0"/>
                </a:lnTo>
                <a:lnTo>
                  <a:pt x="7415180" y="5325352"/>
                </a:lnTo>
                <a:lnTo>
                  <a:pt x="0" y="53253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409700" y="2245538"/>
            <a:ext cx="7433797" cy="2199005"/>
          </a:xfrm>
          <a:prstGeom prst="rect">
            <a:avLst/>
          </a:prstGeom>
        </p:spPr>
        <p:txBody>
          <a:bodyPr anchor="t" rtlCol="false" tIns="0" lIns="0" bIns="0" rIns="0">
            <a:spAutoFit/>
          </a:bodyPr>
          <a:lstStyle/>
          <a:p>
            <a:pPr marL="0" indent="0" lvl="0">
              <a:lnSpc>
                <a:spcPts val="8560"/>
              </a:lnSpc>
            </a:pPr>
            <a:r>
              <a:rPr lang="en-US" sz="8000" spc="72">
                <a:solidFill>
                  <a:srgbClr val="000000"/>
                </a:solidFill>
                <a:latin typeface="Sniglet"/>
              </a:rPr>
              <a:t>PROBLEM STATEMENT</a:t>
            </a:r>
          </a:p>
        </p:txBody>
      </p:sp>
      <p:sp>
        <p:nvSpPr>
          <p:cNvPr name="TextBox 5" id="5"/>
          <p:cNvSpPr txBox="true"/>
          <p:nvPr/>
        </p:nvSpPr>
        <p:spPr>
          <a:xfrm rot="0">
            <a:off x="1409700" y="4634687"/>
            <a:ext cx="7433797" cy="3511550"/>
          </a:xfrm>
          <a:prstGeom prst="rect">
            <a:avLst/>
          </a:prstGeom>
        </p:spPr>
        <p:txBody>
          <a:bodyPr anchor="t" rtlCol="false" tIns="0" lIns="0" bIns="0" rIns="0">
            <a:spAutoFit/>
          </a:bodyPr>
          <a:lstStyle/>
          <a:p>
            <a:pPr>
              <a:lnSpc>
                <a:spcPts val="2800"/>
              </a:lnSpc>
            </a:pPr>
            <a:r>
              <a:rPr lang="en-US" sz="2000">
                <a:solidFill>
                  <a:srgbClr val="000000"/>
                </a:solidFill>
                <a:latin typeface="Montserrat Medium"/>
              </a:rPr>
              <a:t>Picture this: You're a computer science student or just someone who's curious about how tree structures work, but you're struggling to grasp it all. Fear not! A genius project is in the works to create an interactive tool that will help you visualize and understand the ins and outs of different tree structures. You'll be able to play around with various tree types and control the operations with the click of a button. Hit pause, step-by-step, or go full speed ahead! This tool is sure to be a game-changer for anyone interested in computer science!</a:t>
            </a:r>
          </a:p>
        </p:txBody>
      </p:sp>
      <p:sp>
        <p:nvSpPr>
          <p:cNvPr name="Freeform 6" id="6"/>
          <p:cNvSpPr/>
          <p:nvPr/>
        </p:nvSpPr>
        <p:spPr>
          <a:xfrm flipH="false" flipV="false" rot="-5706399">
            <a:off x="-1246843" y="-119140"/>
            <a:ext cx="2895213" cy="2168778"/>
          </a:xfrm>
          <a:custGeom>
            <a:avLst/>
            <a:gdLst/>
            <a:ahLst/>
            <a:cxnLst/>
            <a:rect r="r" b="b" t="t" l="l"/>
            <a:pathLst>
              <a:path h="2168778" w="2895213">
                <a:moveTo>
                  <a:pt x="0" y="0"/>
                </a:moveTo>
                <a:lnTo>
                  <a:pt x="2895214" y="0"/>
                </a:lnTo>
                <a:lnTo>
                  <a:pt x="2895214" y="2168778"/>
                </a:lnTo>
                <a:lnTo>
                  <a:pt x="0" y="21687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3877339" y="9258300"/>
            <a:ext cx="5475211" cy="657025"/>
          </a:xfrm>
          <a:custGeom>
            <a:avLst/>
            <a:gdLst/>
            <a:ahLst/>
            <a:cxnLst/>
            <a:rect r="r" b="b" t="t" l="l"/>
            <a:pathLst>
              <a:path h="657025" w="5475211">
                <a:moveTo>
                  <a:pt x="0" y="0"/>
                </a:moveTo>
                <a:lnTo>
                  <a:pt x="5475211" y="0"/>
                </a:lnTo>
                <a:lnTo>
                  <a:pt x="5475211" y="657025"/>
                </a:lnTo>
                <a:lnTo>
                  <a:pt x="0" y="6570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922176" y="-1363968"/>
            <a:ext cx="4227952" cy="2329217"/>
          </a:xfrm>
          <a:custGeom>
            <a:avLst/>
            <a:gdLst/>
            <a:ahLst/>
            <a:cxnLst/>
            <a:rect r="r" b="b" t="t" l="l"/>
            <a:pathLst>
              <a:path h="2329217" w="4227952">
                <a:moveTo>
                  <a:pt x="0" y="0"/>
                </a:moveTo>
                <a:lnTo>
                  <a:pt x="4227951" y="0"/>
                </a:lnTo>
                <a:lnTo>
                  <a:pt x="4227951" y="2329217"/>
                </a:lnTo>
                <a:lnTo>
                  <a:pt x="0" y="23292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10800000">
            <a:off x="10605226" y="9354259"/>
            <a:ext cx="2915265" cy="2565433"/>
          </a:xfrm>
          <a:custGeom>
            <a:avLst/>
            <a:gdLst/>
            <a:ahLst/>
            <a:cxnLst/>
            <a:rect r="r" b="b" t="t" l="l"/>
            <a:pathLst>
              <a:path h="2565433" w="2915265">
                <a:moveTo>
                  <a:pt x="0" y="0"/>
                </a:moveTo>
                <a:lnTo>
                  <a:pt x="2915265" y="0"/>
                </a:lnTo>
                <a:lnTo>
                  <a:pt x="2915265" y="2565433"/>
                </a:lnTo>
                <a:lnTo>
                  <a:pt x="0" y="256543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9259" r="0" b="-9259"/>
            </a:stretch>
          </a:blipFill>
        </p:spPr>
      </p:sp>
      <p:sp>
        <p:nvSpPr>
          <p:cNvPr name="Freeform 3" id="3"/>
          <p:cNvSpPr/>
          <p:nvPr/>
        </p:nvSpPr>
        <p:spPr>
          <a:xfrm flipH="false" flipV="false" rot="-5706399">
            <a:off x="-1246843" y="-119140"/>
            <a:ext cx="2895213" cy="2168778"/>
          </a:xfrm>
          <a:custGeom>
            <a:avLst/>
            <a:gdLst/>
            <a:ahLst/>
            <a:cxnLst/>
            <a:rect r="r" b="b" t="t" l="l"/>
            <a:pathLst>
              <a:path h="2168778" w="2895213">
                <a:moveTo>
                  <a:pt x="0" y="0"/>
                </a:moveTo>
                <a:lnTo>
                  <a:pt x="2895214" y="0"/>
                </a:lnTo>
                <a:lnTo>
                  <a:pt x="2895214" y="2168778"/>
                </a:lnTo>
                <a:lnTo>
                  <a:pt x="0" y="21687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877339" y="9258300"/>
            <a:ext cx="5475211" cy="657025"/>
          </a:xfrm>
          <a:custGeom>
            <a:avLst/>
            <a:gdLst/>
            <a:ahLst/>
            <a:cxnLst/>
            <a:rect r="r" b="b" t="t" l="l"/>
            <a:pathLst>
              <a:path h="657025" w="5475211">
                <a:moveTo>
                  <a:pt x="0" y="0"/>
                </a:moveTo>
                <a:lnTo>
                  <a:pt x="5475211" y="0"/>
                </a:lnTo>
                <a:lnTo>
                  <a:pt x="5475211" y="657025"/>
                </a:lnTo>
                <a:lnTo>
                  <a:pt x="0" y="657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22176" y="-1363968"/>
            <a:ext cx="4227952" cy="2329217"/>
          </a:xfrm>
          <a:custGeom>
            <a:avLst/>
            <a:gdLst/>
            <a:ahLst/>
            <a:cxnLst/>
            <a:rect r="r" b="b" t="t" l="l"/>
            <a:pathLst>
              <a:path h="2329217" w="4227952">
                <a:moveTo>
                  <a:pt x="0" y="0"/>
                </a:moveTo>
                <a:lnTo>
                  <a:pt x="4227951" y="0"/>
                </a:lnTo>
                <a:lnTo>
                  <a:pt x="4227951" y="2329217"/>
                </a:lnTo>
                <a:lnTo>
                  <a:pt x="0" y="23292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800000">
            <a:off x="10605226" y="9354259"/>
            <a:ext cx="2915265" cy="2565433"/>
          </a:xfrm>
          <a:custGeom>
            <a:avLst/>
            <a:gdLst/>
            <a:ahLst/>
            <a:cxnLst/>
            <a:rect r="r" b="b" t="t" l="l"/>
            <a:pathLst>
              <a:path h="2565433" w="2915265">
                <a:moveTo>
                  <a:pt x="0" y="0"/>
                </a:moveTo>
                <a:lnTo>
                  <a:pt x="2915265" y="0"/>
                </a:lnTo>
                <a:lnTo>
                  <a:pt x="2915265" y="2565433"/>
                </a:lnTo>
                <a:lnTo>
                  <a:pt x="0" y="25654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54639" y="648326"/>
            <a:ext cx="6531705" cy="8383606"/>
          </a:xfrm>
          <a:custGeom>
            <a:avLst/>
            <a:gdLst/>
            <a:ahLst/>
            <a:cxnLst/>
            <a:rect r="r" b="b" t="t" l="l"/>
            <a:pathLst>
              <a:path h="8383606" w="6531705">
                <a:moveTo>
                  <a:pt x="0" y="0"/>
                </a:moveTo>
                <a:lnTo>
                  <a:pt x="6531704" y="0"/>
                </a:lnTo>
                <a:lnTo>
                  <a:pt x="6531704" y="8383606"/>
                </a:lnTo>
                <a:lnTo>
                  <a:pt x="0" y="8383606"/>
                </a:lnTo>
                <a:lnTo>
                  <a:pt x="0" y="0"/>
                </a:lnTo>
                <a:close/>
              </a:path>
            </a:pathLst>
          </a:custGeom>
          <a:blipFill>
            <a:blip r:embed="rId11"/>
            <a:stretch>
              <a:fillRect l="-23297" t="-3966" r="-36198" b="-5047"/>
            </a:stretch>
          </a:blipFill>
        </p:spPr>
      </p:sp>
      <p:sp>
        <p:nvSpPr>
          <p:cNvPr name="TextBox 8" id="8"/>
          <p:cNvSpPr txBox="true"/>
          <p:nvPr/>
        </p:nvSpPr>
        <p:spPr>
          <a:xfrm rot="0">
            <a:off x="1409700" y="2840672"/>
            <a:ext cx="8271775" cy="2199005"/>
          </a:xfrm>
          <a:prstGeom prst="rect">
            <a:avLst/>
          </a:prstGeom>
        </p:spPr>
        <p:txBody>
          <a:bodyPr anchor="t" rtlCol="false" tIns="0" lIns="0" bIns="0" rIns="0">
            <a:spAutoFit/>
          </a:bodyPr>
          <a:lstStyle/>
          <a:p>
            <a:pPr marL="0" indent="0" lvl="0">
              <a:lnSpc>
                <a:spcPts val="8560"/>
              </a:lnSpc>
            </a:pPr>
            <a:r>
              <a:rPr lang="en-US" sz="8000" spc="72">
                <a:solidFill>
                  <a:srgbClr val="000000"/>
                </a:solidFill>
                <a:latin typeface="Sniglet"/>
              </a:rPr>
              <a:t>USE CASE DIAGRAM</a:t>
            </a:r>
          </a:p>
        </p:txBody>
      </p:sp>
      <p:sp>
        <p:nvSpPr>
          <p:cNvPr name="TextBox 9" id="9"/>
          <p:cNvSpPr txBox="true"/>
          <p:nvPr/>
        </p:nvSpPr>
        <p:spPr>
          <a:xfrm rot="0">
            <a:off x="1409700" y="5639753"/>
            <a:ext cx="8606966" cy="245427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Montserrat Medium"/>
              </a:rPr>
              <a:t>This is a software that allows users to visualize tree data structures. The user selects a tree type, chooses an operation to visualize, and provides the necessary parameters. The software then visualizes the operation on the selected tree. Users can control the execution, undo/redo operations, and return to the main menu to choose a different tree type or start a new visualization. They can also quit the application.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9259" r="0" b="-9259"/>
            </a:stretch>
          </a:blipFill>
        </p:spPr>
      </p:sp>
      <p:sp>
        <p:nvSpPr>
          <p:cNvPr name="Freeform 3" id="3"/>
          <p:cNvSpPr/>
          <p:nvPr/>
        </p:nvSpPr>
        <p:spPr>
          <a:xfrm flipH="false" flipV="false" rot="-5706399">
            <a:off x="-1246843" y="-119140"/>
            <a:ext cx="2895213" cy="2168778"/>
          </a:xfrm>
          <a:custGeom>
            <a:avLst/>
            <a:gdLst/>
            <a:ahLst/>
            <a:cxnLst/>
            <a:rect r="r" b="b" t="t" l="l"/>
            <a:pathLst>
              <a:path h="2168778" w="2895213">
                <a:moveTo>
                  <a:pt x="0" y="0"/>
                </a:moveTo>
                <a:lnTo>
                  <a:pt x="2895214" y="0"/>
                </a:lnTo>
                <a:lnTo>
                  <a:pt x="2895214" y="2168778"/>
                </a:lnTo>
                <a:lnTo>
                  <a:pt x="0" y="21687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08172" y="9025746"/>
            <a:ext cx="5475211" cy="657025"/>
          </a:xfrm>
          <a:custGeom>
            <a:avLst/>
            <a:gdLst/>
            <a:ahLst/>
            <a:cxnLst/>
            <a:rect r="r" b="b" t="t" l="l"/>
            <a:pathLst>
              <a:path h="657025" w="5475211">
                <a:moveTo>
                  <a:pt x="0" y="0"/>
                </a:moveTo>
                <a:lnTo>
                  <a:pt x="5475211" y="0"/>
                </a:lnTo>
                <a:lnTo>
                  <a:pt x="5475211" y="657025"/>
                </a:lnTo>
                <a:lnTo>
                  <a:pt x="0" y="6570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22176" y="-1363968"/>
            <a:ext cx="4227952" cy="2329217"/>
          </a:xfrm>
          <a:custGeom>
            <a:avLst/>
            <a:gdLst/>
            <a:ahLst/>
            <a:cxnLst/>
            <a:rect r="r" b="b" t="t" l="l"/>
            <a:pathLst>
              <a:path h="2329217" w="4227952">
                <a:moveTo>
                  <a:pt x="0" y="0"/>
                </a:moveTo>
                <a:lnTo>
                  <a:pt x="4227951" y="0"/>
                </a:lnTo>
                <a:lnTo>
                  <a:pt x="4227951" y="2329217"/>
                </a:lnTo>
                <a:lnTo>
                  <a:pt x="0" y="23292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0800000">
            <a:off x="6228735" y="9025746"/>
            <a:ext cx="3288575" cy="2893946"/>
          </a:xfrm>
          <a:custGeom>
            <a:avLst/>
            <a:gdLst/>
            <a:ahLst/>
            <a:cxnLst/>
            <a:rect r="r" b="b" t="t" l="l"/>
            <a:pathLst>
              <a:path h="2893946" w="3288575">
                <a:moveTo>
                  <a:pt x="0" y="0"/>
                </a:moveTo>
                <a:lnTo>
                  <a:pt x="3288575" y="0"/>
                </a:lnTo>
                <a:lnTo>
                  <a:pt x="3288575" y="2893946"/>
                </a:lnTo>
                <a:lnTo>
                  <a:pt x="0" y="289394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9144000" y="2218864"/>
            <a:ext cx="8894084" cy="5849272"/>
          </a:xfrm>
          <a:custGeom>
            <a:avLst/>
            <a:gdLst/>
            <a:ahLst/>
            <a:cxnLst/>
            <a:rect r="r" b="b" t="t" l="l"/>
            <a:pathLst>
              <a:path h="5849272" w="8894084">
                <a:moveTo>
                  <a:pt x="0" y="0"/>
                </a:moveTo>
                <a:lnTo>
                  <a:pt x="8894084" y="0"/>
                </a:lnTo>
                <a:lnTo>
                  <a:pt x="8894084" y="5849272"/>
                </a:lnTo>
                <a:lnTo>
                  <a:pt x="0" y="5849272"/>
                </a:lnTo>
                <a:lnTo>
                  <a:pt x="0" y="0"/>
                </a:lnTo>
                <a:close/>
              </a:path>
            </a:pathLst>
          </a:custGeom>
          <a:blipFill>
            <a:blip r:embed="rId11"/>
            <a:stretch>
              <a:fillRect l="-15723" t="-5057" r="-9978" b="-5726"/>
            </a:stretch>
          </a:blipFill>
        </p:spPr>
      </p:sp>
      <p:sp>
        <p:nvSpPr>
          <p:cNvPr name="TextBox 8" id="8"/>
          <p:cNvSpPr txBox="true"/>
          <p:nvPr/>
        </p:nvSpPr>
        <p:spPr>
          <a:xfrm rot="0">
            <a:off x="1409700" y="2421751"/>
            <a:ext cx="7433797" cy="2199005"/>
          </a:xfrm>
          <a:prstGeom prst="rect">
            <a:avLst/>
          </a:prstGeom>
        </p:spPr>
        <p:txBody>
          <a:bodyPr anchor="t" rtlCol="false" tIns="0" lIns="0" bIns="0" rIns="0">
            <a:spAutoFit/>
          </a:bodyPr>
          <a:lstStyle/>
          <a:p>
            <a:pPr marL="0" indent="0" lvl="0">
              <a:lnSpc>
                <a:spcPts val="8560"/>
              </a:lnSpc>
            </a:pPr>
            <a:r>
              <a:rPr lang="en-US" sz="8000" spc="72">
                <a:solidFill>
                  <a:srgbClr val="000000"/>
                </a:solidFill>
                <a:latin typeface="Sniglet"/>
              </a:rPr>
              <a:t>GENERAL CLASS DIAGRAM</a:t>
            </a:r>
          </a:p>
        </p:txBody>
      </p:sp>
      <p:sp>
        <p:nvSpPr>
          <p:cNvPr name="TextBox 9" id="9"/>
          <p:cNvSpPr txBox="true"/>
          <p:nvPr/>
        </p:nvSpPr>
        <p:spPr>
          <a:xfrm rot="0">
            <a:off x="1409700" y="4810900"/>
            <a:ext cx="7433797" cy="3159125"/>
          </a:xfrm>
          <a:prstGeom prst="rect">
            <a:avLst/>
          </a:prstGeom>
        </p:spPr>
        <p:txBody>
          <a:bodyPr anchor="t" rtlCol="false" tIns="0" lIns="0" bIns="0" rIns="0">
            <a:spAutoFit/>
          </a:bodyPr>
          <a:lstStyle/>
          <a:p>
            <a:pPr>
              <a:lnSpc>
                <a:spcPts val="2800"/>
              </a:lnSpc>
              <a:spcBef>
                <a:spcPct val="0"/>
              </a:spcBef>
            </a:pPr>
            <a:r>
              <a:rPr lang="en-US" sz="2000">
                <a:solidFill>
                  <a:srgbClr val="000000"/>
                </a:solidFill>
                <a:latin typeface="Montserrat Medium"/>
              </a:rPr>
              <a:t>The Tree interface declares the methods that all types of trees should implement. The AbstractTree abstract class implements the Tree interface, serves as a base for specific tree types, and encapsulates common behavior among them. The GenericTree, BST, AVL, and BalancedBinaryTree concrete classes extend the AbstractTree class and provide specific implementations of methods for each type of tree. This relationship is an example of inheritance in object-oriented programming.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9259" r="0" b="-9259"/>
            </a:stretch>
          </a:blipFill>
        </p:spPr>
      </p:sp>
      <p:grpSp>
        <p:nvGrpSpPr>
          <p:cNvPr name="Group 3" id="3"/>
          <p:cNvGrpSpPr/>
          <p:nvPr/>
        </p:nvGrpSpPr>
        <p:grpSpPr>
          <a:xfrm rot="0">
            <a:off x="514350" y="545638"/>
            <a:ext cx="17259300" cy="9195725"/>
            <a:chOff x="0" y="0"/>
            <a:chExt cx="6136640" cy="3269591"/>
          </a:xfrm>
        </p:grpSpPr>
        <p:sp>
          <p:nvSpPr>
            <p:cNvPr name="Freeform 4" id="4"/>
            <p:cNvSpPr/>
            <p:nvPr/>
          </p:nvSpPr>
          <p:spPr>
            <a:xfrm flipH="false" flipV="false" rot="0">
              <a:off x="0" y="0"/>
              <a:ext cx="6136640" cy="3269591"/>
            </a:xfrm>
            <a:custGeom>
              <a:avLst/>
              <a:gdLst/>
              <a:ahLst/>
              <a:cxnLst/>
              <a:rect r="r" b="b" t="t" l="l"/>
              <a:pathLst>
                <a:path h="3269591" w="6136640">
                  <a:moveTo>
                    <a:pt x="17045" y="0"/>
                  </a:moveTo>
                  <a:lnTo>
                    <a:pt x="6119595" y="0"/>
                  </a:lnTo>
                  <a:cubicBezTo>
                    <a:pt x="6129009" y="0"/>
                    <a:pt x="6136640" y="7632"/>
                    <a:pt x="6136640" y="17045"/>
                  </a:cubicBezTo>
                  <a:lnTo>
                    <a:pt x="6136640" y="3252546"/>
                  </a:lnTo>
                  <a:cubicBezTo>
                    <a:pt x="6136640" y="3261960"/>
                    <a:pt x="6129009" y="3269591"/>
                    <a:pt x="6119595" y="3269591"/>
                  </a:cubicBezTo>
                  <a:lnTo>
                    <a:pt x="17045" y="3269591"/>
                  </a:lnTo>
                  <a:cubicBezTo>
                    <a:pt x="7632" y="3269591"/>
                    <a:pt x="0" y="3261960"/>
                    <a:pt x="0" y="3252546"/>
                  </a:cubicBezTo>
                  <a:lnTo>
                    <a:pt x="0" y="17045"/>
                  </a:lnTo>
                  <a:cubicBezTo>
                    <a:pt x="0" y="7632"/>
                    <a:pt x="7632" y="0"/>
                    <a:pt x="17045" y="0"/>
                  </a:cubicBezTo>
                  <a:close/>
                </a:path>
              </a:pathLst>
            </a:custGeom>
            <a:solidFill>
              <a:srgbClr val="FBBD07"/>
            </a:solidFill>
          </p:spPr>
        </p:sp>
        <p:sp>
          <p:nvSpPr>
            <p:cNvPr name="TextBox 5" id="5"/>
            <p:cNvSpPr txBox="true"/>
            <p:nvPr/>
          </p:nvSpPr>
          <p:spPr>
            <a:xfrm>
              <a:off x="0" y="0"/>
              <a:ext cx="6136640" cy="3269591"/>
            </a:xfrm>
            <a:prstGeom prst="rect">
              <a:avLst/>
            </a:prstGeom>
          </p:spPr>
          <p:txBody>
            <a:bodyPr anchor="ctr" rtlCol="false" tIns="50800" lIns="50800" bIns="50800" rIns="50800"/>
            <a:lstStyle/>
            <a:p>
              <a:pPr algn="ctr">
                <a:lnSpc>
                  <a:spcPts val="2399"/>
                </a:lnSpc>
              </a:pPr>
            </a:p>
          </p:txBody>
        </p:sp>
      </p:grpSp>
      <p:sp>
        <p:nvSpPr>
          <p:cNvPr name="TextBox 6" id="6"/>
          <p:cNvSpPr txBox="true"/>
          <p:nvPr/>
        </p:nvSpPr>
        <p:spPr>
          <a:xfrm rot="0">
            <a:off x="4414139" y="4639310"/>
            <a:ext cx="9459722" cy="1113155"/>
          </a:xfrm>
          <a:prstGeom prst="rect">
            <a:avLst/>
          </a:prstGeom>
        </p:spPr>
        <p:txBody>
          <a:bodyPr anchor="t" rtlCol="false" tIns="0" lIns="0" bIns="0" rIns="0">
            <a:spAutoFit/>
          </a:bodyPr>
          <a:lstStyle/>
          <a:p>
            <a:pPr algn="ctr" marL="0" indent="0" lvl="0">
              <a:lnSpc>
                <a:spcPts val="8560"/>
              </a:lnSpc>
            </a:pPr>
            <a:r>
              <a:rPr lang="en-US" sz="8000" spc="72" u="sng">
                <a:solidFill>
                  <a:srgbClr val="000000"/>
                </a:solidFill>
                <a:latin typeface="Sniglet"/>
                <a:hlinkClick r:id="rId3" tooltip="https://youtu.be/uwosd7ob31U"/>
              </a:rPr>
              <a:t>LINK DEMO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40000"/>
            </a:blip>
            <a:stretch>
              <a:fillRect l="0" t="-9259" r="0" b="-9259"/>
            </a:stretch>
          </a:blipFill>
        </p:spPr>
      </p:sp>
      <p:grpSp>
        <p:nvGrpSpPr>
          <p:cNvPr name="Group 3" id="3"/>
          <p:cNvGrpSpPr/>
          <p:nvPr/>
        </p:nvGrpSpPr>
        <p:grpSpPr>
          <a:xfrm rot="0">
            <a:off x="4767509" y="2474792"/>
            <a:ext cx="8752982" cy="1712977"/>
            <a:chOff x="0" y="0"/>
            <a:chExt cx="3826681" cy="748890"/>
          </a:xfrm>
        </p:grpSpPr>
        <p:sp>
          <p:nvSpPr>
            <p:cNvPr name="Freeform 4" id="4"/>
            <p:cNvSpPr/>
            <p:nvPr/>
          </p:nvSpPr>
          <p:spPr>
            <a:xfrm flipH="false" flipV="false" rot="0">
              <a:off x="0" y="0"/>
              <a:ext cx="3826682" cy="748890"/>
            </a:xfrm>
            <a:custGeom>
              <a:avLst/>
              <a:gdLst/>
              <a:ahLst/>
              <a:cxnLst/>
              <a:rect r="r" b="b" t="t" l="l"/>
              <a:pathLst>
                <a:path h="748890" w="3826682">
                  <a:moveTo>
                    <a:pt x="33611" y="0"/>
                  </a:moveTo>
                  <a:lnTo>
                    <a:pt x="3793071" y="0"/>
                  </a:lnTo>
                  <a:cubicBezTo>
                    <a:pt x="3801985" y="0"/>
                    <a:pt x="3810534" y="3541"/>
                    <a:pt x="3816837" y="9844"/>
                  </a:cubicBezTo>
                  <a:cubicBezTo>
                    <a:pt x="3823140" y="16148"/>
                    <a:pt x="3826682" y="24697"/>
                    <a:pt x="3826682" y="33611"/>
                  </a:cubicBezTo>
                  <a:lnTo>
                    <a:pt x="3826682" y="715279"/>
                  </a:lnTo>
                  <a:cubicBezTo>
                    <a:pt x="3826682" y="724193"/>
                    <a:pt x="3823140" y="732742"/>
                    <a:pt x="3816837" y="739045"/>
                  </a:cubicBezTo>
                  <a:cubicBezTo>
                    <a:pt x="3810534" y="745349"/>
                    <a:pt x="3801985" y="748890"/>
                    <a:pt x="3793071" y="748890"/>
                  </a:cubicBezTo>
                  <a:lnTo>
                    <a:pt x="33611" y="748890"/>
                  </a:lnTo>
                  <a:cubicBezTo>
                    <a:pt x="24697" y="748890"/>
                    <a:pt x="16148" y="745349"/>
                    <a:pt x="9844" y="739045"/>
                  </a:cubicBezTo>
                  <a:cubicBezTo>
                    <a:pt x="3541" y="732742"/>
                    <a:pt x="0" y="724193"/>
                    <a:pt x="0" y="715279"/>
                  </a:cubicBezTo>
                  <a:lnTo>
                    <a:pt x="0" y="33611"/>
                  </a:lnTo>
                  <a:cubicBezTo>
                    <a:pt x="0" y="24697"/>
                    <a:pt x="3541" y="16148"/>
                    <a:pt x="9844" y="9844"/>
                  </a:cubicBezTo>
                  <a:cubicBezTo>
                    <a:pt x="16148" y="3541"/>
                    <a:pt x="24697" y="0"/>
                    <a:pt x="33611" y="0"/>
                  </a:cubicBezTo>
                  <a:close/>
                </a:path>
              </a:pathLst>
            </a:custGeom>
            <a:solidFill>
              <a:srgbClr val="FBBD07"/>
            </a:solidFill>
          </p:spPr>
        </p:sp>
        <p:sp>
          <p:nvSpPr>
            <p:cNvPr name="TextBox 5" id="5"/>
            <p:cNvSpPr txBox="true"/>
            <p:nvPr/>
          </p:nvSpPr>
          <p:spPr>
            <a:xfrm>
              <a:off x="0" y="0"/>
              <a:ext cx="3826681" cy="748890"/>
            </a:xfrm>
            <a:prstGeom prst="rect">
              <a:avLst/>
            </a:prstGeom>
          </p:spPr>
          <p:txBody>
            <a:bodyPr anchor="ctr" rtlCol="false" tIns="50800" lIns="50800" bIns="50800" rIns="50800"/>
            <a:lstStyle/>
            <a:p>
              <a:pPr algn="ctr">
                <a:lnSpc>
                  <a:spcPts val="2399"/>
                </a:lnSpc>
              </a:pPr>
            </a:p>
          </p:txBody>
        </p:sp>
      </p:grpSp>
      <p:sp>
        <p:nvSpPr>
          <p:cNvPr name="TextBox 6" id="6"/>
          <p:cNvSpPr txBox="true"/>
          <p:nvPr/>
        </p:nvSpPr>
        <p:spPr>
          <a:xfrm rot="0">
            <a:off x="5155807" y="2490002"/>
            <a:ext cx="7976387" cy="5478446"/>
          </a:xfrm>
          <a:prstGeom prst="rect">
            <a:avLst/>
          </a:prstGeom>
        </p:spPr>
        <p:txBody>
          <a:bodyPr anchor="t" rtlCol="false" tIns="0" lIns="0" bIns="0" rIns="0">
            <a:spAutoFit/>
          </a:bodyPr>
          <a:lstStyle/>
          <a:p>
            <a:pPr algn="ctr" marL="0" indent="0" lvl="0">
              <a:lnSpc>
                <a:spcPts val="14271"/>
              </a:lnSpc>
            </a:pPr>
            <a:r>
              <a:rPr lang="en-US" sz="13338" spc="120">
                <a:solidFill>
                  <a:srgbClr val="000000"/>
                </a:solidFill>
                <a:latin typeface="Sniglet"/>
              </a:rPr>
              <a:t>THANK YOU VERY MUCH!</a:t>
            </a:r>
          </a:p>
        </p:txBody>
      </p:sp>
      <p:sp>
        <p:nvSpPr>
          <p:cNvPr name="Freeform 7" id="7"/>
          <p:cNvSpPr/>
          <p:nvPr/>
        </p:nvSpPr>
        <p:spPr>
          <a:xfrm flipH="false" flipV="false" rot="0">
            <a:off x="16875876" y="443502"/>
            <a:ext cx="2824249" cy="4120257"/>
          </a:xfrm>
          <a:custGeom>
            <a:avLst/>
            <a:gdLst/>
            <a:ahLst/>
            <a:cxnLst/>
            <a:rect r="r" b="b" t="t" l="l"/>
            <a:pathLst>
              <a:path h="4120257" w="2824249">
                <a:moveTo>
                  <a:pt x="0" y="0"/>
                </a:moveTo>
                <a:lnTo>
                  <a:pt x="2824248" y="0"/>
                </a:lnTo>
                <a:lnTo>
                  <a:pt x="2824248" y="4120257"/>
                </a:lnTo>
                <a:lnTo>
                  <a:pt x="0" y="41202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706399">
            <a:off x="-821984" y="-119140"/>
            <a:ext cx="2895213" cy="2168778"/>
          </a:xfrm>
          <a:custGeom>
            <a:avLst/>
            <a:gdLst/>
            <a:ahLst/>
            <a:cxnLst/>
            <a:rect r="r" b="b" t="t" l="l"/>
            <a:pathLst>
              <a:path h="2168778" w="2895213">
                <a:moveTo>
                  <a:pt x="0" y="0"/>
                </a:moveTo>
                <a:lnTo>
                  <a:pt x="2895213" y="0"/>
                </a:lnTo>
                <a:lnTo>
                  <a:pt x="2895213" y="2168778"/>
                </a:lnTo>
                <a:lnTo>
                  <a:pt x="0" y="21687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3313692" y="-2226988"/>
            <a:ext cx="3647632" cy="3289501"/>
          </a:xfrm>
          <a:custGeom>
            <a:avLst/>
            <a:gdLst/>
            <a:ahLst/>
            <a:cxnLst/>
            <a:rect r="r" b="b" t="t" l="l"/>
            <a:pathLst>
              <a:path h="3289501" w="3647632">
                <a:moveTo>
                  <a:pt x="0" y="0"/>
                </a:moveTo>
                <a:lnTo>
                  <a:pt x="3647632" y="0"/>
                </a:lnTo>
                <a:lnTo>
                  <a:pt x="3647632" y="3289500"/>
                </a:lnTo>
                <a:lnTo>
                  <a:pt x="0" y="32895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0" id="10"/>
          <p:cNvSpPr/>
          <p:nvPr/>
        </p:nvSpPr>
        <p:spPr>
          <a:xfrm flipH="false" flipV="false" rot="0">
            <a:off x="7941523" y="-2700100"/>
            <a:ext cx="4960858" cy="3716134"/>
          </a:xfrm>
          <a:custGeom>
            <a:avLst/>
            <a:gdLst/>
            <a:ahLst/>
            <a:cxnLst/>
            <a:rect r="r" b="b" t="t" l="l"/>
            <a:pathLst>
              <a:path h="3716134" w="4960858">
                <a:moveTo>
                  <a:pt x="0" y="0"/>
                </a:moveTo>
                <a:lnTo>
                  <a:pt x="4960858" y="0"/>
                </a:lnTo>
                <a:lnTo>
                  <a:pt x="4960858" y="3716134"/>
                </a:lnTo>
                <a:lnTo>
                  <a:pt x="0" y="37161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1" id="11"/>
          <p:cNvSpPr/>
          <p:nvPr/>
        </p:nvSpPr>
        <p:spPr>
          <a:xfrm flipH="false" flipV="false" rot="0">
            <a:off x="5719107" y="9081603"/>
            <a:ext cx="4152694" cy="3110745"/>
          </a:xfrm>
          <a:custGeom>
            <a:avLst/>
            <a:gdLst/>
            <a:ahLst/>
            <a:cxnLst/>
            <a:rect r="r" b="b" t="t" l="l"/>
            <a:pathLst>
              <a:path h="3110745" w="4152694">
                <a:moveTo>
                  <a:pt x="0" y="0"/>
                </a:moveTo>
                <a:lnTo>
                  <a:pt x="4152694" y="0"/>
                </a:lnTo>
                <a:lnTo>
                  <a:pt x="4152694" y="3110745"/>
                </a:lnTo>
                <a:lnTo>
                  <a:pt x="0" y="31107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12" id="12"/>
          <p:cNvSpPr/>
          <p:nvPr/>
        </p:nvSpPr>
        <p:spPr>
          <a:xfrm flipH="false" flipV="false" rot="0">
            <a:off x="-1316652" y="9542168"/>
            <a:ext cx="6302421" cy="1489663"/>
          </a:xfrm>
          <a:custGeom>
            <a:avLst/>
            <a:gdLst/>
            <a:ahLst/>
            <a:cxnLst/>
            <a:rect r="r" b="b" t="t" l="l"/>
            <a:pathLst>
              <a:path h="1489663" w="6302421">
                <a:moveTo>
                  <a:pt x="0" y="0"/>
                </a:moveTo>
                <a:lnTo>
                  <a:pt x="6302421" y="0"/>
                </a:lnTo>
                <a:lnTo>
                  <a:pt x="6302421" y="1489664"/>
                </a:lnTo>
                <a:lnTo>
                  <a:pt x="0" y="14896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596093" y="1985920"/>
            <a:ext cx="3139098" cy="3665613"/>
          </a:xfrm>
          <a:custGeom>
            <a:avLst/>
            <a:gdLst/>
            <a:ahLst/>
            <a:cxnLst/>
            <a:rect r="r" b="b" t="t" l="l"/>
            <a:pathLst>
              <a:path h="3665613" w="3139098">
                <a:moveTo>
                  <a:pt x="0" y="0"/>
                </a:moveTo>
                <a:lnTo>
                  <a:pt x="3139098" y="0"/>
                </a:lnTo>
                <a:lnTo>
                  <a:pt x="3139098" y="3665613"/>
                </a:lnTo>
                <a:lnTo>
                  <a:pt x="0" y="36656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3877339" y="9258300"/>
            <a:ext cx="5475211" cy="657025"/>
          </a:xfrm>
          <a:custGeom>
            <a:avLst/>
            <a:gdLst/>
            <a:ahLst/>
            <a:cxnLst/>
            <a:rect r="r" b="b" t="t" l="l"/>
            <a:pathLst>
              <a:path h="657025" w="5475211">
                <a:moveTo>
                  <a:pt x="0" y="0"/>
                </a:moveTo>
                <a:lnTo>
                  <a:pt x="5475211" y="0"/>
                </a:lnTo>
                <a:lnTo>
                  <a:pt x="5475211" y="657025"/>
                </a:lnTo>
                <a:lnTo>
                  <a:pt x="0" y="65702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3287060" y="-1363968"/>
            <a:ext cx="4227952" cy="2329217"/>
          </a:xfrm>
          <a:custGeom>
            <a:avLst/>
            <a:gdLst/>
            <a:ahLst/>
            <a:cxnLst/>
            <a:rect r="r" b="b" t="t" l="l"/>
            <a:pathLst>
              <a:path h="2329217" w="4227952">
                <a:moveTo>
                  <a:pt x="0" y="0"/>
                </a:moveTo>
                <a:lnTo>
                  <a:pt x="4227952" y="0"/>
                </a:lnTo>
                <a:lnTo>
                  <a:pt x="4227952" y="2329217"/>
                </a:lnTo>
                <a:lnTo>
                  <a:pt x="0" y="232921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5400000">
            <a:off x="16152730" y="6228588"/>
            <a:ext cx="4159882" cy="1142077"/>
          </a:xfrm>
          <a:custGeom>
            <a:avLst/>
            <a:gdLst/>
            <a:ahLst/>
            <a:cxnLst/>
            <a:rect r="r" b="b" t="t" l="l"/>
            <a:pathLst>
              <a:path h="1142077" w="4159882">
                <a:moveTo>
                  <a:pt x="0" y="0"/>
                </a:moveTo>
                <a:lnTo>
                  <a:pt x="4159882" y="0"/>
                </a:lnTo>
                <a:lnTo>
                  <a:pt x="4159882" y="1142077"/>
                </a:lnTo>
                <a:lnTo>
                  <a:pt x="0" y="114207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7" id="17"/>
          <p:cNvSpPr/>
          <p:nvPr/>
        </p:nvSpPr>
        <p:spPr>
          <a:xfrm flipH="false" flipV="false" rot="-10800000">
            <a:off x="-1886565" y="6314134"/>
            <a:ext cx="2915265" cy="2565433"/>
          </a:xfrm>
          <a:custGeom>
            <a:avLst/>
            <a:gdLst/>
            <a:ahLst/>
            <a:cxnLst/>
            <a:rect r="r" b="b" t="t" l="l"/>
            <a:pathLst>
              <a:path h="2565433" w="2915265">
                <a:moveTo>
                  <a:pt x="0" y="0"/>
                </a:moveTo>
                <a:lnTo>
                  <a:pt x="2915265" y="0"/>
                </a:lnTo>
                <a:lnTo>
                  <a:pt x="2915265" y="2565433"/>
                </a:lnTo>
                <a:lnTo>
                  <a:pt x="0" y="256543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8" id="18"/>
          <p:cNvSpPr/>
          <p:nvPr/>
        </p:nvSpPr>
        <p:spPr>
          <a:xfrm flipH="false" flipV="false" rot="-10800000">
            <a:off x="10605226" y="9354259"/>
            <a:ext cx="2915265" cy="2565433"/>
          </a:xfrm>
          <a:custGeom>
            <a:avLst/>
            <a:gdLst/>
            <a:ahLst/>
            <a:cxnLst/>
            <a:rect r="r" b="b" t="t" l="l"/>
            <a:pathLst>
              <a:path h="2565433" w="2915265">
                <a:moveTo>
                  <a:pt x="0" y="0"/>
                </a:moveTo>
                <a:lnTo>
                  <a:pt x="2915265" y="0"/>
                </a:lnTo>
                <a:lnTo>
                  <a:pt x="2915265" y="2565433"/>
                </a:lnTo>
                <a:lnTo>
                  <a:pt x="0" y="256543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DAF4-Auy4hs</dc:identifier>
  <dcterms:modified xsi:type="dcterms:W3CDTF">2011-08-01T06:04:30Z</dcterms:modified>
  <cp:revision>1</cp:revision>
  <dc:title>Presented by group Z</dc:title>
</cp:coreProperties>
</file>